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8" r:id="rId3"/>
    <p:sldId id="272" r:id="rId4"/>
    <p:sldId id="273" r:id="rId5"/>
    <p:sldId id="274" r:id="rId6"/>
    <p:sldId id="276" r:id="rId7"/>
    <p:sldId id="275" r:id="rId8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47" autoAdjust="0"/>
    <p:restoredTop sz="94660"/>
  </p:normalViewPr>
  <p:slideViewPr>
    <p:cSldViewPr>
      <p:cViewPr varScale="1">
        <p:scale>
          <a:sx n="72" d="100"/>
          <a:sy n="72" d="100"/>
        </p:scale>
        <p:origin x="163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D3481-DA37-467D-8867-41D74C31D9FD}" type="datetimeFigureOut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7BE1D-B170-4AED-8384-FD1D626853D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8BA05-0D0A-4100-AEA2-7D2131695500}" type="datetimeFigureOut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16D46-89D1-4EDB-A356-3B857C309B9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45212-A4AA-4FCF-B0FF-F9C20950A145}" type="datetimeFigureOut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34349-9578-4533-9BF0-C3757BF79A9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77E53-C338-4A0E-88DA-23D29C8CA832}" type="datetimeFigureOut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35449-0D75-46DF-BD1B-118099D23B1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E20CD-A347-4CAA-9BE9-BFE8FFA4665E}" type="datetimeFigureOut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F9D41-D7A0-4D4D-9373-6D31E358BF0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52927-E6CA-49B7-BA19-99E74B1AEF6E}" type="datetimeFigureOut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ADDE-A9C7-4108-85E2-3CCB4E0903F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67D77-C4CF-4B7B-8598-5F88AD311519}" type="datetimeFigureOut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E893E-7C92-40A3-BF1F-6755A0358E1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ACECD-52A2-47E0-8AE9-1CE965B2760F}" type="datetimeFigureOut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C92D4-66ED-4C3C-A4F1-FDE6E88D1C1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92CF9-BB4C-4CC8-AE7E-91029204A3D9}" type="datetimeFigureOut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EB58D-E3B7-4D64-9514-1871A005735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58E95-174F-4F5A-B9F9-CC6553C42297}" type="datetimeFigureOut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F638-CF8C-4E1B-A651-4D29B404F06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F139E-1477-4A8E-9252-F3E3EBC3523E}" type="datetimeFigureOut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9A71B-52A5-408A-937A-AAE21DC742B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41FEEC-E979-45DB-94F0-3A21332A6CDE}" type="datetimeFigureOut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BB5DA2-1F31-4D9F-A5CA-034DBF23E65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pic>
        <p:nvPicPr>
          <p:cNvPr id="1031" name="Picture 11" descr="one_warsaw_logotype-01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877050" y="5132388"/>
            <a:ext cx="226695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ot.waw.pl/archiwum-dziala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1800" b="1" dirty="0" smtClean="0"/>
              <a:t>Wystawa Zielona Warszawa</a:t>
            </a:r>
          </a:p>
        </p:txBody>
      </p:sp>
      <p:sp>
        <p:nvSpPr>
          <p:cNvPr id="14338" name="Rectangle 5"/>
          <p:cNvSpPr>
            <a:spLocks noGrp="1"/>
          </p:cNvSpPr>
          <p:nvPr>
            <p:ph type="body" sz="half" idx="1"/>
          </p:nvPr>
        </p:nvSpPr>
        <p:spPr>
          <a:xfrm>
            <a:off x="486694" y="1700808"/>
            <a:ext cx="8291513" cy="384492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pl-PL" sz="1600" b="1" dirty="0"/>
              <a:t>Warszawa jest Zielona!</a:t>
            </a:r>
          </a:p>
          <a:p>
            <a:pPr eaLnBrk="1" hangingPunct="1"/>
            <a:endParaRPr lang="pl-PL" sz="1400" dirty="0"/>
          </a:p>
          <a:p>
            <a:pPr marL="0" indent="0" algn="just" eaLnBrk="1" hangingPunct="1">
              <a:buNone/>
            </a:pPr>
            <a:r>
              <a:rPr lang="pl-PL" sz="1600" dirty="0"/>
              <a:t>Szczyt klimatyczny odbywający się w Warszawie w dniach 11-22 listopada 2013 </a:t>
            </a:r>
            <a:r>
              <a:rPr lang="pl-PL" sz="1600" dirty="0" smtClean="0"/>
              <a:t>był</a:t>
            </a:r>
            <a:endParaRPr lang="pl-PL" sz="1600" dirty="0"/>
          </a:p>
          <a:p>
            <a:pPr marL="0" indent="0" algn="just" eaLnBrk="1" hangingPunct="1">
              <a:buNone/>
            </a:pPr>
            <a:r>
              <a:rPr lang="pl-PL" sz="1600" dirty="0"/>
              <a:t>dobrą okazją by pokazać że, zielona Warszawa to nie tylko parki i skwery,</a:t>
            </a:r>
          </a:p>
          <a:p>
            <a:pPr marL="0" indent="0" algn="just" eaLnBrk="1" hangingPunct="1">
              <a:buNone/>
            </a:pPr>
            <a:r>
              <a:rPr lang="pl-PL" sz="1600" dirty="0"/>
              <a:t>naturalny brzeg Wisły czy lasy ale także zielone inicjatywy realizowane w naszym</a:t>
            </a:r>
          </a:p>
          <a:p>
            <a:pPr marL="0" indent="0" algn="just" eaLnBrk="1" hangingPunct="1">
              <a:buNone/>
            </a:pPr>
            <a:r>
              <a:rPr lang="pl-PL" sz="1600" dirty="0"/>
              <a:t>mieście; programy efektywnego wykorzystania energii, ekologicznego budownictwa</a:t>
            </a:r>
          </a:p>
          <a:p>
            <a:pPr marL="0" indent="0" algn="just" eaLnBrk="1" hangingPunct="1">
              <a:buNone/>
            </a:pPr>
            <a:r>
              <a:rPr lang="pl-PL" sz="1600" dirty="0"/>
              <a:t>oraz ochrona wód Wisły i Bałtyku dzięki nowoczesnym technologiom oczyszczania</a:t>
            </a:r>
          </a:p>
          <a:p>
            <a:pPr marL="0" indent="0" algn="just" eaLnBrk="1" hangingPunct="1">
              <a:buNone/>
            </a:pPr>
            <a:r>
              <a:rPr lang="pl-PL" sz="1600" dirty="0"/>
              <a:t>ścieków</a:t>
            </a:r>
            <a:r>
              <a:rPr lang="pl-PL" sz="1600" dirty="0" smtClean="0"/>
              <a:t>.</a:t>
            </a:r>
          </a:p>
          <a:p>
            <a:pPr marL="0" indent="0" algn="just" eaLnBrk="1" hangingPunct="1">
              <a:buNone/>
            </a:pPr>
            <a:endParaRPr lang="pl-PL" sz="1600" dirty="0"/>
          </a:p>
          <a:p>
            <a:pPr marL="0" indent="0" algn="just" eaLnBrk="1" hangingPunct="1">
              <a:buNone/>
            </a:pPr>
            <a:r>
              <a:rPr lang="pl-PL" sz="1600" dirty="0"/>
              <a:t>Wystawa </a:t>
            </a:r>
            <a:r>
              <a:rPr lang="pl-PL" sz="1600" dirty="0" smtClean="0"/>
              <a:t>Zielona Warszawa została </a:t>
            </a:r>
            <a:r>
              <a:rPr lang="pl-PL" sz="1600" dirty="0"/>
              <a:t>przygotowana przez Biuro Infrastruktury Miasta Warszawa www.um.warszawa.pl oraz Warszawską Organizację Turystyczną www.onewarsaw.com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1800" b="1" dirty="0" smtClean="0"/>
              <a:t>Wystawa Zielona Warszawa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428263" y="1499848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pl-PL" sz="1600" dirty="0"/>
              <a:t>Wystawa eksponowana była w warszawskim metrze na 5 stacjach do 8 </a:t>
            </a:r>
            <a:r>
              <a:rPr lang="pl-PL" sz="1600" dirty="0" smtClean="0"/>
              <a:t>grudnia 2014 r. </a:t>
            </a:r>
            <a:r>
              <a:rPr lang="pl-PL" sz="1600" dirty="0"/>
              <a:t>i na 1 stacji do końca stycznia - w 2 językach opowiadała o inicjatywach podjętych w mieście związanych z „zielonymi” aspektami rozwoju miasta.</a:t>
            </a:r>
          </a:p>
          <a:p>
            <a:pPr marL="0" indent="0" eaLnBrk="1" hangingPunct="1">
              <a:buNone/>
            </a:pPr>
            <a:endParaRPr lang="pl-PL" sz="1600" dirty="0" smtClean="0"/>
          </a:p>
          <a:p>
            <a:pPr marL="0" indent="0" eaLnBrk="1" hangingPunct="1">
              <a:buNone/>
            </a:pPr>
            <a:endParaRPr lang="pl-PL" sz="1600" dirty="0"/>
          </a:p>
          <a:p>
            <a:pPr marL="0" indent="0" eaLnBrk="1" hangingPunct="1">
              <a:buNone/>
            </a:pPr>
            <a:endParaRPr lang="pl-PL" sz="1600" dirty="0" smtClean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9" y="2409401"/>
            <a:ext cx="2257819" cy="151216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009" y="2420888"/>
            <a:ext cx="2315376" cy="151216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543" y="2420889"/>
            <a:ext cx="2385561" cy="151216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9" y="4365104"/>
            <a:ext cx="2257819" cy="151216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365104"/>
            <a:ext cx="2304256" cy="1512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800" b="1" dirty="0" smtClean="0"/>
              <a:t>Wystawa Zielona Warszawa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1600" dirty="0"/>
              <a:t>Na koniec stycznia wystawę można było oglądać w różnych miejscach Warszawy m.in. nadal wisiała na stacji Wilanowska i Centrum. </a:t>
            </a:r>
          </a:p>
          <a:p>
            <a:pPr marL="0" indent="0">
              <a:buNone/>
            </a:pPr>
            <a:r>
              <a:rPr lang="pl-PL" sz="1600" dirty="0"/>
              <a:t>Z inicjatywy WOT i Biura Infrastruktury Urzędu Miasta wystawa jest eksponowana w różnych miejscach. W dniach 27.01.2014 - 07.02.2014 prezentowano ją w Ratuszu </a:t>
            </a:r>
            <a:r>
              <a:rPr lang="pl-PL" sz="1600" dirty="0" smtClean="0"/>
              <a:t>Bielany.</a:t>
            </a:r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28999"/>
            <a:ext cx="3089920" cy="194421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720" y="3428999"/>
            <a:ext cx="2935560" cy="194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13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800" b="1" dirty="0" smtClean="0"/>
              <a:t>Wystawa Zielona Warszawa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1600" dirty="0"/>
              <a:t>W</a:t>
            </a:r>
            <a:r>
              <a:rPr lang="pl-PL" sz="1600" dirty="0" smtClean="0"/>
              <a:t> gimnazjum </a:t>
            </a:r>
            <a:r>
              <a:rPr lang="pl-PL" sz="1600" dirty="0"/>
              <a:t>nr </a:t>
            </a:r>
            <a:r>
              <a:rPr lang="pl-PL" sz="1600" dirty="0" smtClean="0"/>
              <a:t>120 wystawa gościła od </a:t>
            </a:r>
            <a:r>
              <a:rPr lang="pl-PL" sz="1600" dirty="0"/>
              <a:t>17.03.2014 – 21.03. </a:t>
            </a:r>
            <a:r>
              <a:rPr lang="pl-PL" sz="1600" dirty="0" smtClean="0"/>
              <a:t>2014</a:t>
            </a:r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64904"/>
            <a:ext cx="2592288" cy="197708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531739"/>
            <a:ext cx="2376264" cy="197708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43949" y="3481056"/>
            <a:ext cx="2512085" cy="21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73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800" b="1" dirty="0" smtClean="0"/>
              <a:t>Wystawa Zielona Warszawa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1600" dirty="0" smtClean="0"/>
              <a:t>W </a:t>
            </a:r>
            <a:r>
              <a:rPr lang="pl-PL" sz="1600" dirty="0"/>
              <a:t>siedzibie Zarządu Metra Warszawskiego wystawę można </a:t>
            </a:r>
            <a:r>
              <a:rPr lang="pl-PL" sz="1600" dirty="0" smtClean="0"/>
              <a:t>było oglądać </a:t>
            </a:r>
            <a:r>
              <a:rPr lang="pl-PL" sz="1600" dirty="0"/>
              <a:t>do końca </a:t>
            </a:r>
            <a:r>
              <a:rPr lang="pl-PL" sz="1600" dirty="0" smtClean="0"/>
              <a:t>marca 2014 r.</a:t>
            </a:r>
          </a:p>
          <a:p>
            <a:pPr marL="0" indent="0">
              <a:buNone/>
            </a:pPr>
            <a:endParaRPr lang="pl-PL" sz="1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61" y="2636912"/>
            <a:ext cx="4032448" cy="269816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36912"/>
            <a:ext cx="4104456" cy="269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38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800" b="1" dirty="0" smtClean="0"/>
              <a:t>Wystawa Zielona Warszawa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1600" dirty="0"/>
              <a:t>Wybrane </a:t>
            </a:r>
            <a:r>
              <a:rPr lang="pl-PL" sz="1600" dirty="0" smtClean="0"/>
              <a:t>plansze </a:t>
            </a:r>
            <a:r>
              <a:rPr lang="pl-PL" sz="1600" dirty="0"/>
              <a:t>można  </a:t>
            </a:r>
            <a:r>
              <a:rPr lang="pl-PL" sz="1600" dirty="0" smtClean="0"/>
              <a:t>było zobaczyć </a:t>
            </a:r>
            <a:r>
              <a:rPr lang="pl-PL" sz="1600" dirty="0"/>
              <a:t>w </a:t>
            </a:r>
            <a:r>
              <a:rPr lang="pl-PL" sz="1600" dirty="0" err="1"/>
              <a:t>Bemowskim</a:t>
            </a:r>
            <a:r>
              <a:rPr lang="pl-PL" sz="1600" dirty="0"/>
              <a:t> Centrum Kultury ARTBEM od 2 do 16 kwietnia 2014 r</a:t>
            </a:r>
            <a:r>
              <a:rPr lang="pl-PL" sz="1600" dirty="0" smtClean="0"/>
              <a:t>.</a:t>
            </a:r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658400"/>
            <a:ext cx="2448272" cy="172819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58400"/>
            <a:ext cx="2448272" cy="172819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387005"/>
            <a:ext cx="2736304" cy="198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18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800" b="1" dirty="0" smtClean="0"/>
              <a:t>Wystawa Zielona Warszawa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l-PL" sz="1600" dirty="0"/>
              <a:t>Trwają prace nad wyborem kolejnych </a:t>
            </a:r>
            <a:r>
              <a:rPr lang="pl-PL" sz="1600" dirty="0" smtClean="0"/>
              <a:t>lokalizacji.</a:t>
            </a:r>
          </a:p>
          <a:p>
            <a:pPr marL="0" indent="0">
              <a:buNone/>
            </a:pPr>
            <a:r>
              <a:rPr lang="pl-PL" sz="1600" dirty="0" smtClean="0"/>
              <a:t>Całą wystawę można obejrzeć </a:t>
            </a:r>
            <a:r>
              <a:rPr lang="pl-PL" sz="1600" dirty="0" smtClean="0"/>
              <a:t>na</a:t>
            </a:r>
            <a:endParaRPr lang="pl-PL" sz="1600" dirty="0"/>
          </a:p>
          <a:p>
            <a:pPr marL="0" indent="0">
              <a:buNone/>
            </a:pPr>
            <a:r>
              <a:rPr lang="pl-PL" sz="1600" dirty="0">
                <a:hlinkClick r:id="rId2"/>
              </a:rPr>
              <a:t>http://wot.waw.pl/archiwum-dzialan</a:t>
            </a:r>
            <a:r>
              <a:rPr lang="pl-PL" sz="1600" dirty="0" smtClean="0">
                <a:hlinkClick r:id="rId2"/>
              </a:rPr>
              <a:t>/</a:t>
            </a:r>
            <a:endParaRPr lang="pl-PL" sz="1600" dirty="0" smtClean="0"/>
          </a:p>
          <a:p>
            <a:pPr marL="0" indent="0">
              <a:buNone/>
            </a:pPr>
            <a:endParaRPr lang="pl-PL" sz="1600" dirty="0" smtClean="0"/>
          </a:p>
          <a:p>
            <a:pPr marL="0" indent="0">
              <a:buNone/>
            </a:pPr>
            <a:endParaRPr lang="pl-PL" sz="1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80928"/>
            <a:ext cx="3816424" cy="267331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624" y="2780928"/>
            <a:ext cx="4114800" cy="267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9847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250</Words>
  <Application>Microsoft Office PowerPoint</Application>
  <PresentationFormat>Pokaz na ekranie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0" baseType="lpstr">
      <vt:lpstr>Arial</vt:lpstr>
      <vt:lpstr>Calibri</vt:lpstr>
      <vt:lpstr>Motyw pakietu Office</vt:lpstr>
      <vt:lpstr>Wystawa Zielona Warszawa</vt:lpstr>
      <vt:lpstr>Wystawa Zielona Warszawa</vt:lpstr>
      <vt:lpstr>Wystawa Zielona Warszawa</vt:lpstr>
      <vt:lpstr>Wystawa Zielona Warszawa</vt:lpstr>
      <vt:lpstr>Wystawa Zielona Warszawa</vt:lpstr>
      <vt:lpstr>Wystawa Zielona Warszawa</vt:lpstr>
      <vt:lpstr>Wystawa Zielona Warszawa</vt:lpstr>
    </vt:vector>
  </TitlesOfParts>
  <Company>ARC Rynek i Opinia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Spotkanie stowarzyszenia Warszawska Organizacja Turystyczna</dc:title>
  <dc:creator>Owner</dc:creator>
  <cp:lastModifiedBy>Barbara Paszkowska</cp:lastModifiedBy>
  <cp:revision>123</cp:revision>
  <dcterms:created xsi:type="dcterms:W3CDTF">2013-06-27T15:06:02Z</dcterms:created>
  <dcterms:modified xsi:type="dcterms:W3CDTF">2014-11-25T12:23:07Z</dcterms:modified>
</cp:coreProperties>
</file>