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34" r:id="rId3"/>
    <p:sldId id="335" r:id="rId4"/>
    <p:sldId id="327" r:id="rId5"/>
    <p:sldId id="328" r:id="rId6"/>
    <p:sldId id="332" r:id="rId7"/>
    <p:sldId id="264" r:id="rId8"/>
    <p:sldId id="275" r:id="rId9"/>
    <p:sldId id="273" r:id="rId10"/>
    <p:sldId id="285" r:id="rId11"/>
    <p:sldId id="333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" initials="m" lastIdx="1" clrIdx="0">
    <p:extLst>
      <p:ext uri="{19B8F6BF-5375-455C-9EA6-DF929625EA0E}">
        <p15:presenceInfo xmlns:p15="http://schemas.microsoft.com/office/powerpoint/2012/main" userId="mag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512"/>
    <a:srgbClr val="DB9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4" autoAdjust="0"/>
    <p:restoredTop sz="94650"/>
  </p:normalViewPr>
  <p:slideViewPr>
    <p:cSldViewPr snapToGrid="0" snapToObjects="1" showGuides="1">
      <p:cViewPr varScale="1">
        <p:scale>
          <a:sx n="66" d="100"/>
          <a:sy n="66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80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61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32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16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62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6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7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65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82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17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4829-97FE-C94D-89E1-D154310F2868}" type="datetimeFigureOut">
              <a:rPr lang="pl-PL" smtClean="0"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FF6D9-1845-2F41-9395-6F7FE04349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64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6FFABA-826C-435B-B28B-903D5D09E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8B71D3-55DC-4ABF-A3E9-454375FFD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045E3B3-4D74-40C1-822D-090020B20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2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3FDADAB-D38C-4F61-9763-00962EDB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6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09AB86-F969-468C-883E-6A4FA5C0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364F37-BCAC-4961-9CCF-5797BDF99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3" y="1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88037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10EFE-6077-445F-9E99-5C2865A6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539B930-F3D5-4B46-BAA2-EF6EAC3F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3" y="1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5208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01D553-8AD4-46B6-8687-A4E9D548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FA1ECD-FBAE-4260-AD45-DFD4D72A9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3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992852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DFB7FC3-2E32-4F72-B875-A7566681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4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D4CB524-BEBD-47EA-99B6-95B254A55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3" y="1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409381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A155E-C517-4743-B92E-5647BDEF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544E3E-7AEC-48CA-ADB3-96AF554C6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7399"/>
            <a:ext cx="12192000" cy="6857143"/>
          </a:xfrm>
        </p:spPr>
      </p:pic>
    </p:spTree>
    <p:extLst>
      <p:ext uri="{BB962C8B-B14F-4D97-AF65-F5344CB8AC3E}">
        <p14:creationId xmlns:p14="http://schemas.microsoft.com/office/powerpoint/2010/main" val="379852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5712091-30EB-428A-BEB5-E04BC10A8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5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E91B19-8F38-4B9C-9B0A-E78653A4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064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Microsoft Office</dc:creator>
  <cp:lastModifiedBy>magda</cp:lastModifiedBy>
  <cp:revision>98</cp:revision>
  <dcterms:created xsi:type="dcterms:W3CDTF">2017-03-20T10:22:57Z</dcterms:created>
  <dcterms:modified xsi:type="dcterms:W3CDTF">2019-04-29T11:56:05Z</dcterms:modified>
</cp:coreProperties>
</file>